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12"/>
  </p:notesMasterIdLst>
  <p:sldIdLst>
    <p:sldId id="263" r:id="rId2"/>
    <p:sldId id="261" r:id="rId3"/>
    <p:sldId id="273" r:id="rId4"/>
    <p:sldId id="262" r:id="rId5"/>
    <p:sldId id="272" r:id="rId6"/>
    <p:sldId id="256" r:id="rId7"/>
    <p:sldId id="267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3" autoAdjust="0"/>
    <p:restoredTop sz="86449" autoAdjust="0"/>
  </p:normalViewPr>
  <p:slideViewPr>
    <p:cSldViewPr snapToGrid="0">
      <p:cViewPr>
        <p:scale>
          <a:sx n="70" d="100"/>
          <a:sy n="70" d="100"/>
        </p:scale>
        <p:origin x="12" y="-59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7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61632-C697-4106-89C7-B26C5945ED6C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BC253-49D8-4D76-ADA0-13D0034F3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774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9BC253-49D8-4D76-ADA0-13D0034F3C1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187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83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30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17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98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257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359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39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63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460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91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11894E8-7CA0-433C-8C67-88FFC0AFB6E5}" type="datetimeFigureOut">
              <a:rPr lang="ru-RU" smtClean="0"/>
              <a:t>15.11.2020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C117649-790D-4402-816A-EC27F19D08D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94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146CA35-58AF-4B94-9097-68588D587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860" y="4491148"/>
            <a:ext cx="10059272" cy="12071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693B7DF-9E12-43B3-B1D4-2E3126AC7FC4}"/>
              </a:ext>
            </a:extLst>
          </p:cNvPr>
          <p:cNvSpPr txBox="1"/>
          <p:nvPr/>
        </p:nvSpPr>
        <p:spPr>
          <a:xfrm>
            <a:off x="2136807" y="914400"/>
            <a:ext cx="83739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ПРОЕКТ ВНЕСЕНИЯ ИЗМЕНЕНИЙ В ГЕНЕРАЛЬНЫЙ ПЛАН </a:t>
            </a:r>
          </a:p>
          <a:p>
            <a:pPr algn="ctr"/>
            <a:r>
              <a:rPr lang="ru-RU" sz="3200" dirty="0"/>
              <a:t>МУНИЦИПАЛЬНОГО ОБРАЗОВАНИЯ </a:t>
            </a:r>
            <a:r>
              <a:rPr lang="ru-RU" sz="3200" dirty="0" smtClean="0"/>
              <a:t>«АДАМСКОЕ» </a:t>
            </a:r>
            <a:endParaRPr lang="ru-RU" sz="3200" dirty="0"/>
          </a:p>
          <a:p>
            <a:pPr algn="ctr"/>
            <a:r>
              <a:rPr lang="ru-RU" sz="3200" dirty="0"/>
              <a:t>ГЛАЗОВСКОГО РАЙОНА </a:t>
            </a:r>
          </a:p>
          <a:p>
            <a:pPr algn="ctr"/>
            <a:r>
              <a:rPr lang="ru-RU" sz="3200" dirty="0"/>
              <a:t>УДМУРТСКОЙ РЕСПУБЛИКИ </a:t>
            </a:r>
          </a:p>
        </p:txBody>
      </p:sp>
    </p:spTree>
    <p:extLst>
      <p:ext uri="{BB962C8B-B14F-4D97-AF65-F5344CB8AC3E}">
        <p14:creationId xmlns:p14="http://schemas.microsoft.com/office/powerpoint/2010/main" val="165969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785" y="64665"/>
            <a:ext cx="8969230" cy="624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6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083" y="114934"/>
            <a:ext cx="8952932" cy="622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0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4E5879D-684C-411A-A373-C50002086E65}"/>
              </a:ext>
            </a:extLst>
          </p:cNvPr>
          <p:cNvSpPr txBox="1"/>
          <p:nvPr/>
        </p:nvSpPr>
        <p:spPr>
          <a:xfrm>
            <a:off x="2881433" y="254878"/>
            <a:ext cx="594281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Предложения по установлению границ и площадей населённых пунктов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FE51862-689A-461E-A34E-AAC4E675306B}"/>
              </a:ext>
            </a:extLst>
          </p:cNvPr>
          <p:cNvSpPr txBox="1"/>
          <p:nvPr/>
        </p:nvSpPr>
        <p:spPr>
          <a:xfrm>
            <a:off x="1869133" y="3198383"/>
            <a:ext cx="7857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/>
              <a:t>	</a:t>
            </a:r>
            <a:r>
              <a:rPr lang="ru-RU" sz="1400" dirty="0"/>
              <a:t>Прогнозируемая численность населения муниципального образования </a:t>
            </a:r>
            <a:r>
              <a:rPr lang="ru-RU" sz="1400" dirty="0" smtClean="0"/>
              <a:t>«</a:t>
            </a:r>
            <a:r>
              <a:rPr lang="ru-RU" sz="1400" dirty="0" err="1" smtClean="0"/>
              <a:t>Адамское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858281"/>
              </p:ext>
            </p:extLst>
          </p:nvPr>
        </p:nvGraphicFramePr>
        <p:xfrm>
          <a:off x="2304471" y="738655"/>
          <a:ext cx="7545642" cy="22649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9390"/>
                <a:gridCol w="2077022"/>
                <a:gridCol w="1469390"/>
                <a:gridCol w="1264920"/>
                <a:gridCol w="1264920"/>
              </a:tblGrid>
              <a:tr h="182880">
                <a:tc rowSpan="2">
                  <a:txBody>
                    <a:bodyPr/>
                    <a:lstStyle/>
                    <a:p>
                      <a:pPr indent="254000" algn="ctr">
                        <a:lnSpc>
                          <a:spcPct val="9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Населённый пункт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Площадь (га)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Существующая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Первая очередь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Расчётный срок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397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Д.Адам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123,1239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123,1239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123,1239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397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д.Весьякар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397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д.Заболотное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20,0020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20,0020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20,0020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indent="1397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д.Кельдыково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18,9669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18,9669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18,9669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397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д.Солдырь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82,8027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151,1527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151,1527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397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д.Полом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24,5544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24,5544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24,5544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855">
                <a:tc>
                  <a:txBody>
                    <a:bodyPr/>
                    <a:lstStyle/>
                    <a:p>
                      <a:pPr indent="1397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Поселок Дом отдыха Чепца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167,0120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201,4128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220,4363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ahoma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33500" indent="25400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Итого</a:t>
                      </a:r>
                      <a:r>
                        <a:rPr lang="ru-RU" sz="1200" dirty="0">
                          <a:effectLst/>
                        </a:rPr>
                        <a:t>: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436,9619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540,2127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559,2362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447309"/>
              </p:ext>
            </p:extLst>
          </p:nvPr>
        </p:nvGraphicFramePr>
        <p:xfrm>
          <a:off x="2365744" y="3793324"/>
          <a:ext cx="7499477" cy="22350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0010"/>
                <a:gridCol w="2225421"/>
                <a:gridCol w="1350010"/>
                <a:gridCol w="1261745"/>
                <a:gridCol w="1312291"/>
              </a:tblGrid>
              <a:tr h="182880">
                <a:tc rowSpan="2"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Населенный пункт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Население (человек)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28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Существующее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Первая очередь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Расчётный срок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27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Д.Адам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781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792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9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811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27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д.Весьякар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185">
                <a:tc>
                  <a:txBody>
                    <a:bodyPr/>
                    <a:lstStyle/>
                    <a:p>
                      <a:pPr indent="127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д.Заболотное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9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31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27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д.Кельдыково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22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27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д.Солдырь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9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27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д.Полом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22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indent="127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Поселок Дом отдыха Чепца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618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699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614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ahoma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524000" indent="2540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Итого: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1656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1677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</a:rPr>
                        <a:t>      </a:t>
                      </a:r>
                      <a:r>
                        <a:rPr lang="ru-RU" sz="1200" dirty="0" smtClean="0">
                          <a:effectLst/>
                        </a:rPr>
                        <a:t>1702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378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809" y="0"/>
            <a:ext cx="9002556" cy="626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18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732" y="0"/>
            <a:ext cx="8963058" cy="623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01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0" y="4455620"/>
            <a:ext cx="10665229" cy="1143000"/>
          </a:xfrm>
        </p:spPr>
        <p:txBody>
          <a:bodyPr/>
          <a:lstStyle/>
          <a:p>
            <a:pPr algn="ctr"/>
            <a:r>
              <a:rPr lang="ru-RU" dirty="0"/>
              <a:t>Материалы по обоснованию проекта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7434DC9-80F4-432B-A113-277DF68E3DD9}"/>
              </a:ext>
            </a:extLst>
          </p:cNvPr>
          <p:cNvSpPr txBox="1"/>
          <p:nvPr/>
        </p:nvSpPr>
        <p:spPr>
          <a:xfrm>
            <a:off x="2136807" y="914400"/>
            <a:ext cx="83739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ПРОЕКТ ВНЕСЕНИЯ ИЗМЕНЕНИЙ В ГЕНЕРАЛЬНЫЙ ПЛАН </a:t>
            </a:r>
          </a:p>
          <a:p>
            <a:pPr algn="ctr"/>
            <a:r>
              <a:rPr lang="ru-RU" sz="3200" dirty="0"/>
              <a:t>МУНИЦИПАЛЬНОГО ОБРАЗОВАНИЯ </a:t>
            </a:r>
            <a:r>
              <a:rPr lang="ru-RU" sz="3200" dirty="0" smtClean="0"/>
              <a:t>«АДАМСКОЕ» </a:t>
            </a:r>
            <a:endParaRPr lang="ru-RU" sz="3200" dirty="0"/>
          </a:p>
          <a:p>
            <a:pPr algn="ctr"/>
            <a:r>
              <a:rPr lang="ru-RU" sz="3200" dirty="0"/>
              <a:t>ГЛАЗОВСКОГО РАЙОНА </a:t>
            </a:r>
          </a:p>
          <a:p>
            <a:pPr algn="ctr"/>
            <a:r>
              <a:rPr lang="ru-RU" sz="3200" dirty="0"/>
              <a:t>УДМУРТСКОЙ РЕСПУБЛИКИ </a:t>
            </a:r>
          </a:p>
        </p:txBody>
      </p:sp>
    </p:spTree>
    <p:extLst>
      <p:ext uri="{BB962C8B-B14F-4D97-AF65-F5344CB8AC3E}">
        <p14:creationId xmlns:p14="http://schemas.microsoft.com/office/powerpoint/2010/main" val="352249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60" y="109111"/>
            <a:ext cx="8811490" cy="613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5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569" y="0"/>
            <a:ext cx="8969438" cy="6241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04" y="0"/>
            <a:ext cx="9064440" cy="630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14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66</TotalTime>
  <Words>160</Words>
  <Application>Microsoft Office PowerPoint</Application>
  <PresentationFormat>Произвольный</PresentationFormat>
  <Paragraphs>104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Внесение изменений в Генеральный план Муниципального образования «Камбарское» Камбарского района Удмуртской республики</dc:title>
  <dc:creator>User</dc:creator>
  <cp:lastModifiedBy>VovanS</cp:lastModifiedBy>
  <cp:revision>13</cp:revision>
  <dcterms:created xsi:type="dcterms:W3CDTF">2020-07-30T05:09:39Z</dcterms:created>
  <dcterms:modified xsi:type="dcterms:W3CDTF">2020-11-15T15:09:00Z</dcterms:modified>
</cp:coreProperties>
</file>