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13" r:id="rId2"/>
    <p:sldMasterId id="2147483717" r:id="rId3"/>
    <p:sldMasterId id="2147483721" r:id="rId4"/>
    <p:sldMasterId id="2147483725" r:id="rId5"/>
  </p:sldMasterIdLst>
  <p:notesMasterIdLst>
    <p:notesMasterId r:id="rId17"/>
  </p:notesMasterIdLst>
  <p:sldIdLst>
    <p:sldId id="293" r:id="rId6"/>
    <p:sldId id="304" r:id="rId7"/>
    <p:sldId id="311" r:id="rId8"/>
    <p:sldId id="305" r:id="rId9"/>
    <p:sldId id="308" r:id="rId10"/>
    <p:sldId id="309" r:id="rId11"/>
    <p:sldId id="307" r:id="rId12"/>
    <p:sldId id="312" r:id="rId13"/>
    <p:sldId id="313" r:id="rId14"/>
    <p:sldId id="314" r:id="rId15"/>
    <p:sldId id="315" r:id="rId16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10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21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32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43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550" algn="l" defTabSz="91421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2654" algn="l" defTabSz="91421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199760" algn="l" defTabSz="91421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6867" algn="l" defTabSz="91421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FF"/>
    <a:srgbClr val="CBE4D0"/>
    <a:srgbClr val="9933FF"/>
    <a:srgbClr val="FF9933"/>
    <a:srgbClr val="E7F2E9"/>
    <a:srgbClr val="FFFFCC"/>
    <a:srgbClr val="00BBFE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8168" autoAdjust="0"/>
  </p:normalViewPr>
  <p:slideViewPr>
    <p:cSldViewPr>
      <p:cViewPr varScale="1">
        <p:scale>
          <a:sx n="90" d="100"/>
          <a:sy n="90" d="100"/>
        </p:scale>
        <p:origin x="-139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07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8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28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37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50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4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7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9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4" y="220667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1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1" y="176216"/>
            <a:ext cx="8745539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3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3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7544483" y="877033"/>
            <a:ext cx="1299300" cy="577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121876" tIns="121876" rIns="121876" bIns="121876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900" kern="0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11" y="-9451"/>
            <a:ext cx="8661399" cy="6867451"/>
            <a:chOff x="0" y="-7088"/>
            <a:chExt cx="8661398" cy="5150588"/>
          </a:xfrm>
        </p:grpSpPr>
        <p:sp>
          <p:nvSpPr>
            <p:cNvPr id="12" name="Shape 1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Shape 14"/>
          <p:cNvGrpSpPr/>
          <p:nvPr/>
        </p:nvGrpSpPr>
        <p:grpSpPr>
          <a:xfrm rot="10800000" flipH="1">
            <a:off x="8" y="1454351"/>
            <a:ext cx="8847503" cy="3949300"/>
            <a:chOff x="-8178042" y="-4493254"/>
            <a:chExt cx="19483598" cy="6522736"/>
          </a:xfrm>
        </p:grpSpPr>
        <p:sp>
          <p:nvSpPr>
            <p:cNvPr id="15" name="Shape 15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Shape 17"/>
          <p:cNvGrpSpPr/>
          <p:nvPr/>
        </p:nvGrpSpPr>
        <p:grpSpPr>
          <a:xfrm>
            <a:off x="3677236" y="5704465"/>
            <a:ext cx="5480829" cy="577328"/>
            <a:chOff x="5582265" y="4646738"/>
            <a:chExt cx="5480829" cy="432996"/>
          </a:xfrm>
        </p:grpSpPr>
        <p:sp>
          <p:nvSpPr>
            <p:cNvPr id="18" name="Shape 18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9" name="Shape 19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685803" y="1454333"/>
            <a:ext cx="5367900" cy="3949200"/>
          </a:xfrm>
          <a:prstGeom prst="rect">
            <a:avLst/>
          </a:prstGeom>
        </p:spPr>
        <p:txBody>
          <a:bodyPr wrap="square" lIns="121876" tIns="121876" rIns="121876" bIns="121876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87313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Shape 82"/>
          <p:cNvGrpSpPr/>
          <p:nvPr/>
        </p:nvGrpSpPr>
        <p:grpSpPr>
          <a:xfrm>
            <a:off x="-4" y="59"/>
            <a:ext cx="7072431" cy="1769753"/>
            <a:chOff x="-4" y="40"/>
            <a:chExt cx="7072430" cy="1327315"/>
          </a:xfrm>
        </p:grpSpPr>
        <p:sp>
          <p:nvSpPr>
            <p:cNvPr id="83" name="Shape 8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Shape 8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Shape 8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Shape 8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Shape 8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Shape 8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Shape 90"/>
          <p:cNvGrpSpPr/>
          <p:nvPr/>
        </p:nvGrpSpPr>
        <p:grpSpPr>
          <a:xfrm>
            <a:off x="6946853" y="5963644"/>
            <a:ext cx="2202831" cy="894393"/>
            <a:chOff x="5575242" y="4472723"/>
            <a:chExt cx="2202830" cy="670795"/>
          </a:xfrm>
        </p:grpSpPr>
        <p:sp>
          <p:nvSpPr>
            <p:cNvPr id="91" name="Shape 9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92" name="Shape 9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Shape 9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5" name="Shape 9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wrap="square" lIns="121876" tIns="121876" rIns="121876" bIns="121876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14275" y="2050651"/>
            <a:ext cx="3378300" cy="3632400"/>
          </a:xfrm>
          <a:prstGeom prst="rect">
            <a:avLst/>
          </a:prstGeom>
        </p:spPr>
        <p:txBody>
          <a:bodyPr wrap="square" lIns="121876" tIns="121876" rIns="121876" bIns="121876" anchor="t" anchorCtr="0"/>
          <a:lstStyle>
            <a:lvl1pPr marL="609459" lvl="0" indent="-474025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700"/>
            </a:lvl1pPr>
            <a:lvl2pPr marL="1218930" lvl="1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2pPr>
            <a:lvl3pPr marL="1828392" lvl="2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3pPr>
            <a:lvl4pPr marL="2437858" lvl="3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4pPr>
            <a:lvl5pPr marL="3047316" lvl="4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5pPr>
            <a:lvl6pPr marL="3656775" lvl="5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6pPr>
            <a:lvl7pPr marL="4266240" lvl="6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7pPr>
            <a:lvl8pPr marL="4875703" lvl="7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8pPr>
            <a:lvl9pPr marL="5485174" lvl="8" indent="-474025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7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4396123" y="2050651"/>
            <a:ext cx="3378300" cy="3632400"/>
          </a:xfrm>
          <a:prstGeom prst="rect">
            <a:avLst/>
          </a:prstGeom>
        </p:spPr>
        <p:txBody>
          <a:bodyPr wrap="square" lIns="121876" tIns="121876" rIns="121876" bIns="121876" anchor="t" anchorCtr="0"/>
          <a:lstStyle>
            <a:lvl1pPr marL="609459" lvl="0" indent="-474025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700"/>
            </a:lvl1pPr>
            <a:lvl2pPr marL="1218930" lvl="1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2pPr>
            <a:lvl3pPr marL="1828392" lvl="2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3pPr>
            <a:lvl4pPr marL="2437858" lvl="3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4pPr>
            <a:lvl5pPr marL="3047316" lvl="4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5pPr>
            <a:lvl6pPr marL="3656775" lvl="5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6pPr>
            <a:lvl7pPr marL="4266240" lvl="6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7pPr>
            <a:lvl8pPr marL="4875703" lvl="7" indent="-474025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8pPr>
            <a:lvl9pPr marL="5485174" lvl="8" indent="-474025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700"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wrap="square" lIns="121876" tIns="121876" rIns="121876" bIns="121876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4578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wrap="square" lIns="121876" tIns="121876" rIns="121876" bIns="121876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grpSp>
        <p:nvGrpSpPr>
          <p:cNvPr id="164" name="Shape 164"/>
          <p:cNvGrpSpPr/>
          <p:nvPr/>
        </p:nvGrpSpPr>
        <p:grpSpPr>
          <a:xfrm>
            <a:off x="6946853" y="5963644"/>
            <a:ext cx="2202831" cy="894393"/>
            <a:chOff x="5575242" y="4472723"/>
            <a:chExt cx="2202830" cy="670795"/>
          </a:xfrm>
        </p:grpSpPr>
        <p:sp>
          <p:nvSpPr>
            <p:cNvPr id="165" name="Shape 16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66" name="Shape 16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Shape 16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Shape 16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9" name="Shape 16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Shape 17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Shape 17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2" name="Shape 172"/>
          <p:cNvGrpSpPr/>
          <p:nvPr/>
        </p:nvGrpSpPr>
        <p:grpSpPr>
          <a:xfrm rot="10800000">
            <a:off x="0" y="-1"/>
            <a:ext cx="2202831" cy="894393"/>
            <a:chOff x="5575242" y="4472723"/>
            <a:chExt cx="2202830" cy="670795"/>
          </a:xfrm>
        </p:grpSpPr>
        <p:sp>
          <p:nvSpPr>
            <p:cNvPr id="173" name="Shape 17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74" name="Shape 17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Shape 17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7" name="Shape 17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Shape 17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94733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7544483" y="877033"/>
            <a:ext cx="1299300" cy="577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121881" tIns="121881" rIns="121881" bIns="121881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900" kern="0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9" y="-9451"/>
            <a:ext cx="8661399" cy="6867451"/>
            <a:chOff x="0" y="-7088"/>
            <a:chExt cx="8661398" cy="5150588"/>
          </a:xfrm>
        </p:grpSpPr>
        <p:sp>
          <p:nvSpPr>
            <p:cNvPr id="12" name="Shape 1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Shape 14"/>
          <p:cNvGrpSpPr/>
          <p:nvPr/>
        </p:nvGrpSpPr>
        <p:grpSpPr>
          <a:xfrm rot="10800000" flipH="1">
            <a:off x="8" y="1454351"/>
            <a:ext cx="8847503" cy="3949300"/>
            <a:chOff x="-8178042" y="-4493254"/>
            <a:chExt cx="19483598" cy="6522736"/>
          </a:xfrm>
        </p:grpSpPr>
        <p:sp>
          <p:nvSpPr>
            <p:cNvPr id="15" name="Shape 15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Shape 17"/>
          <p:cNvGrpSpPr/>
          <p:nvPr/>
        </p:nvGrpSpPr>
        <p:grpSpPr>
          <a:xfrm>
            <a:off x="3677236" y="5704465"/>
            <a:ext cx="5480829" cy="577328"/>
            <a:chOff x="5582265" y="4646738"/>
            <a:chExt cx="5480829" cy="432996"/>
          </a:xfrm>
        </p:grpSpPr>
        <p:sp>
          <p:nvSpPr>
            <p:cNvPr id="18" name="Shape 18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9" name="Shape 19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685803" y="1454333"/>
            <a:ext cx="5367900" cy="3949200"/>
          </a:xfrm>
          <a:prstGeom prst="rect">
            <a:avLst/>
          </a:prstGeom>
        </p:spPr>
        <p:txBody>
          <a:bodyPr wrap="square" lIns="121881" tIns="121881" rIns="121881" bIns="121881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32888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Shape 82"/>
          <p:cNvGrpSpPr/>
          <p:nvPr/>
        </p:nvGrpSpPr>
        <p:grpSpPr>
          <a:xfrm>
            <a:off x="-4" y="59"/>
            <a:ext cx="7072431" cy="1769753"/>
            <a:chOff x="-4" y="40"/>
            <a:chExt cx="7072430" cy="1327315"/>
          </a:xfrm>
        </p:grpSpPr>
        <p:sp>
          <p:nvSpPr>
            <p:cNvPr id="83" name="Shape 8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Shape 8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Shape 8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Shape 8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Shape 8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Shape 8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Shape 90"/>
          <p:cNvGrpSpPr/>
          <p:nvPr/>
        </p:nvGrpSpPr>
        <p:grpSpPr>
          <a:xfrm>
            <a:off x="6946850" y="5963641"/>
            <a:ext cx="2202831" cy="894393"/>
            <a:chOff x="5575242" y="4472723"/>
            <a:chExt cx="2202830" cy="670795"/>
          </a:xfrm>
        </p:grpSpPr>
        <p:sp>
          <p:nvSpPr>
            <p:cNvPr id="91" name="Shape 9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92" name="Shape 9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Shape 9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5" name="Shape 9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wrap="square" lIns="121881" tIns="121881" rIns="121881" bIns="121881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14275" y="2050651"/>
            <a:ext cx="3378300" cy="3632400"/>
          </a:xfrm>
          <a:prstGeom prst="rect">
            <a:avLst/>
          </a:prstGeom>
        </p:spPr>
        <p:txBody>
          <a:bodyPr wrap="square" lIns="121881" tIns="121881" rIns="121881" bIns="121881" anchor="t" anchorCtr="0"/>
          <a:lstStyle>
            <a:lvl1pPr marL="609491" lvl="0" indent="-474049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700"/>
            </a:lvl1pPr>
            <a:lvl2pPr marL="1218990" lvl="1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2pPr>
            <a:lvl3pPr marL="1828482" lvl="2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3pPr>
            <a:lvl4pPr marL="2437978" lvl="3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4pPr>
            <a:lvl5pPr marL="3047468" lvl="4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5pPr>
            <a:lvl6pPr marL="3656959" lvl="5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6pPr>
            <a:lvl7pPr marL="4266453" lvl="6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7pPr>
            <a:lvl8pPr marL="4875947" lvl="7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8pPr>
            <a:lvl9pPr marL="5485446" lvl="8" indent="-474049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7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4396123" y="2050651"/>
            <a:ext cx="3378300" cy="3632400"/>
          </a:xfrm>
          <a:prstGeom prst="rect">
            <a:avLst/>
          </a:prstGeom>
        </p:spPr>
        <p:txBody>
          <a:bodyPr wrap="square" lIns="121881" tIns="121881" rIns="121881" bIns="121881" anchor="t" anchorCtr="0"/>
          <a:lstStyle>
            <a:lvl1pPr marL="609491" lvl="0" indent="-474049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700"/>
            </a:lvl1pPr>
            <a:lvl2pPr marL="1218990" lvl="1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2pPr>
            <a:lvl3pPr marL="1828482" lvl="2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3pPr>
            <a:lvl4pPr marL="2437978" lvl="3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4pPr>
            <a:lvl5pPr marL="3047468" lvl="4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5pPr>
            <a:lvl6pPr marL="3656959" lvl="5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6pPr>
            <a:lvl7pPr marL="4266453" lvl="6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7pPr>
            <a:lvl8pPr marL="4875947" lvl="7" indent="-474049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8pPr>
            <a:lvl9pPr marL="5485446" lvl="8" indent="-474049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700"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wrap="square" lIns="121881" tIns="121881" rIns="121881" bIns="121881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18022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wrap="square" lIns="121881" tIns="121881" rIns="121881" bIns="121881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grpSp>
        <p:nvGrpSpPr>
          <p:cNvPr id="164" name="Shape 164"/>
          <p:cNvGrpSpPr/>
          <p:nvPr/>
        </p:nvGrpSpPr>
        <p:grpSpPr>
          <a:xfrm>
            <a:off x="6946850" y="5963641"/>
            <a:ext cx="2202831" cy="894393"/>
            <a:chOff x="5575242" y="4472723"/>
            <a:chExt cx="2202830" cy="670795"/>
          </a:xfrm>
        </p:grpSpPr>
        <p:sp>
          <p:nvSpPr>
            <p:cNvPr id="165" name="Shape 16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66" name="Shape 16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Shape 16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Shape 16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9" name="Shape 16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Shape 17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Shape 17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2" name="Shape 172"/>
          <p:cNvGrpSpPr/>
          <p:nvPr/>
        </p:nvGrpSpPr>
        <p:grpSpPr>
          <a:xfrm rot="10800000">
            <a:off x="0" y="-1"/>
            <a:ext cx="2202831" cy="894393"/>
            <a:chOff x="5575242" y="4472723"/>
            <a:chExt cx="2202830" cy="670795"/>
          </a:xfrm>
        </p:grpSpPr>
        <p:sp>
          <p:nvSpPr>
            <p:cNvPr id="173" name="Shape 17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74" name="Shape 17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Shape 17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7" name="Shape 17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Shape 17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67103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7544483" y="877033"/>
            <a:ext cx="1299300" cy="577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121886" tIns="121886" rIns="121886" bIns="121886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900" kern="0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0" y="-9451"/>
            <a:ext cx="8661399" cy="6867451"/>
            <a:chOff x="0" y="-7088"/>
            <a:chExt cx="8661398" cy="5150588"/>
          </a:xfrm>
        </p:grpSpPr>
        <p:sp>
          <p:nvSpPr>
            <p:cNvPr id="12" name="Shape 1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Shape 14"/>
          <p:cNvGrpSpPr/>
          <p:nvPr/>
        </p:nvGrpSpPr>
        <p:grpSpPr>
          <a:xfrm rot="10800000" flipH="1">
            <a:off x="7" y="1454351"/>
            <a:ext cx="8847503" cy="3949300"/>
            <a:chOff x="-8178042" y="-4493254"/>
            <a:chExt cx="19483598" cy="6522736"/>
          </a:xfrm>
        </p:grpSpPr>
        <p:sp>
          <p:nvSpPr>
            <p:cNvPr id="15" name="Shape 15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Shape 17"/>
          <p:cNvGrpSpPr/>
          <p:nvPr/>
        </p:nvGrpSpPr>
        <p:grpSpPr>
          <a:xfrm>
            <a:off x="3677236" y="5704465"/>
            <a:ext cx="5480829" cy="577328"/>
            <a:chOff x="5582265" y="4646738"/>
            <a:chExt cx="5480829" cy="432996"/>
          </a:xfrm>
        </p:grpSpPr>
        <p:sp>
          <p:nvSpPr>
            <p:cNvPr id="18" name="Shape 18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9" name="Shape 19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685803" y="1454333"/>
            <a:ext cx="5367900" cy="3949200"/>
          </a:xfrm>
          <a:prstGeom prst="rect">
            <a:avLst/>
          </a:prstGeom>
        </p:spPr>
        <p:txBody>
          <a:bodyPr wrap="square" lIns="121886" tIns="121886" rIns="121886" bIns="121886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540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Shape 82"/>
          <p:cNvGrpSpPr/>
          <p:nvPr/>
        </p:nvGrpSpPr>
        <p:grpSpPr>
          <a:xfrm>
            <a:off x="-4" y="59"/>
            <a:ext cx="7072431" cy="1769753"/>
            <a:chOff x="-4" y="40"/>
            <a:chExt cx="7072430" cy="1327315"/>
          </a:xfrm>
        </p:grpSpPr>
        <p:sp>
          <p:nvSpPr>
            <p:cNvPr id="83" name="Shape 8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Shape 8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Shape 8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Shape 8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Shape 8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Shape 8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Shape 90"/>
          <p:cNvGrpSpPr/>
          <p:nvPr/>
        </p:nvGrpSpPr>
        <p:grpSpPr>
          <a:xfrm>
            <a:off x="6946847" y="5963638"/>
            <a:ext cx="2202831" cy="894393"/>
            <a:chOff x="5575242" y="4472723"/>
            <a:chExt cx="2202830" cy="670795"/>
          </a:xfrm>
        </p:grpSpPr>
        <p:sp>
          <p:nvSpPr>
            <p:cNvPr id="91" name="Shape 9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92" name="Shape 9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Shape 9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5" name="Shape 9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wrap="square" lIns="121886" tIns="121886" rIns="121886" bIns="121886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14275" y="2050651"/>
            <a:ext cx="3378300" cy="3632400"/>
          </a:xfrm>
          <a:prstGeom prst="rect">
            <a:avLst/>
          </a:prstGeom>
        </p:spPr>
        <p:txBody>
          <a:bodyPr wrap="square" lIns="121886" tIns="121886" rIns="121886" bIns="121886" anchor="t" anchorCtr="0"/>
          <a:lstStyle>
            <a:lvl1pPr marL="609523" lvl="0" indent="-474073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700"/>
            </a:lvl1pPr>
            <a:lvl2pPr marL="1219050" lvl="1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2pPr>
            <a:lvl3pPr marL="1828573" lvl="2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3pPr>
            <a:lvl4pPr marL="2438098" lvl="3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4pPr>
            <a:lvl5pPr marL="3047620" lvl="4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5pPr>
            <a:lvl6pPr marL="3657143" lvl="5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6pPr>
            <a:lvl7pPr marL="4266667" lvl="6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7pPr>
            <a:lvl8pPr marL="4876191" lvl="7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8pPr>
            <a:lvl9pPr marL="5485718" lvl="8" indent="-474073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7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4396123" y="2050651"/>
            <a:ext cx="3378300" cy="3632400"/>
          </a:xfrm>
          <a:prstGeom prst="rect">
            <a:avLst/>
          </a:prstGeom>
        </p:spPr>
        <p:txBody>
          <a:bodyPr wrap="square" lIns="121886" tIns="121886" rIns="121886" bIns="121886" anchor="t" anchorCtr="0"/>
          <a:lstStyle>
            <a:lvl1pPr marL="609523" lvl="0" indent="-474073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700"/>
            </a:lvl1pPr>
            <a:lvl2pPr marL="1219050" lvl="1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2pPr>
            <a:lvl3pPr marL="1828573" lvl="2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3pPr>
            <a:lvl4pPr marL="2438098" lvl="3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4pPr>
            <a:lvl5pPr marL="3047620" lvl="4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5pPr>
            <a:lvl6pPr marL="3657143" lvl="5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6pPr>
            <a:lvl7pPr marL="4266667" lvl="6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7pPr>
            <a:lvl8pPr marL="4876191" lvl="7" indent="-474073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8pPr>
            <a:lvl9pPr marL="5485718" lvl="8" indent="-474073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700"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wrap="square" lIns="121886" tIns="121886" rIns="121886" bIns="121886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03650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wrap="square" lIns="121886" tIns="121886" rIns="121886" bIns="121886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grpSp>
        <p:nvGrpSpPr>
          <p:cNvPr id="164" name="Shape 164"/>
          <p:cNvGrpSpPr/>
          <p:nvPr/>
        </p:nvGrpSpPr>
        <p:grpSpPr>
          <a:xfrm>
            <a:off x="6946847" y="5963638"/>
            <a:ext cx="2202831" cy="894393"/>
            <a:chOff x="5575242" y="4472723"/>
            <a:chExt cx="2202830" cy="670795"/>
          </a:xfrm>
        </p:grpSpPr>
        <p:sp>
          <p:nvSpPr>
            <p:cNvPr id="165" name="Shape 16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66" name="Shape 16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Shape 16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Shape 16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9" name="Shape 16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Shape 17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Shape 17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2" name="Shape 172"/>
          <p:cNvGrpSpPr/>
          <p:nvPr/>
        </p:nvGrpSpPr>
        <p:grpSpPr>
          <a:xfrm rot="10800000">
            <a:off x="-2" y="-1"/>
            <a:ext cx="2202831" cy="894393"/>
            <a:chOff x="5575242" y="4472723"/>
            <a:chExt cx="2202830" cy="670795"/>
          </a:xfrm>
        </p:grpSpPr>
        <p:sp>
          <p:nvSpPr>
            <p:cNvPr id="173" name="Shape 17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74" name="Shape 17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Shape 17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7" name="Shape 17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Shape 17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0638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7544483" y="877033"/>
            <a:ext cx="1299300" cy="5772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121897" tIns="121897" rIns="121897" bIns="121897" anchor="ctr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900" kern="0">
              <a:solidFill>
                <a:srgbClr val="000000"/>
              </a:solidFill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0" y="-9451"/>
            <a:ext cx="8661399" cy="6867451"/>
            <a:chOff x="0" y="-7088"/>
            <a:chExt cx="8661398" cy="5150588"/>
          </a:xfrm>
        </p:grpSpPr>
        <p:sp>
          <p:nvSpPr>
            <p:cNvPr id="12" name="Shape 1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Shape 14"/>
          <p:cNvGrpSpPr/>
          <p:nvPr/>
        </p:nvGrpSpPr>
        <p:grpSpPr>
          <a:xfrm rot="10800000" flipH="1">
            <a:off x="2" y="1454351"/>
            <a:ext cx="8847503" cy="3949300"/>
            <a:chOff x="-8178042" y="-4493254"/>
            <a:chExt cx="19483598" cy="6522736"/>
          </a:xfrm>
        </p:grpSpPr>
        <p:sp>
          <p:nvSpPr>
            <p:cNvPr id="15" name="Shape 15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Shape 17"/>
          <p:cNvGrpSpPr/>
          <p:nvPr/>
        </p:nvGrpSpPr>
        <p:grpSpPr>
          <a:xfrm>
            <a:off x="3677236" y="5704465"/>
            <a:ext cx="5480829" cy="577328"/>
            <a:chOff x="5582265" y="4646738"/>
            <a:chExt cx="5480829" cy="432996"/>
          </a:xfrm>
        </p:grpSpPr>
        <p:sp>
          <p:nvSpPr>
            <p:cNvPr id="18" name="Shape 18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9" name="Shape 19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685801" y="1454333"/>
            <a:ext cx="5367900" cy="3949200"/>
          </a:xfrm>
          <a:prstGeom prst="rect">
            <a:avLst/>
          </a:prstGeom>
        </p:spPr>
        <p:txBody>
          <a:bodyPr wrap="square" lIns="121897" tIns="121897" rIns="121897" bIns="121897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5741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Shape 82"/>
          <p:cNvGrpSpPr/>
          <p:nvPr/>
        </p:nvGrpSpPr>
        <p:grpSpPr>
          <a:xfrm>
            <a:off x="-4" y="56"/>
            <a:ext cx="7072431" cy="1769753"/>
            <a:chOff x="-4" y="40"/>
            <a:chExt cx="7072430" cy="1327315"/>
          </a:xfrm>
        </p:grpSpPr>
        <p:sp>
          <p:nvSpPr>
            <p:cNvPr id="83" name="Shape 83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84" name="Shape 84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85" name="Shape 85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6" name="Shape 86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87" name="Shape 87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88" name="Shape 88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89" name="Shape 8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90" name="Shape 90"/>
          <p:cNvGrpSpPr/>
          <p:nvPr/>
        </p:nvGrpSpPr>
        <p:grpSpPr>
          <a:xfrm>
            <a:off x="6946842" y="5963633"/>
            <a:ext cx="2202831" cy="894393"/>
            <a:chOff x="5575242" y="4472723"/>
            <a:chExt cx="2202830" cy="670795"/>
          </a:xfrm>
        </p:grpSpPr>
        <p:sp>
          <p:nvSpPr>
            <p:cNvPr id="91" name="Shape 91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92" name="Shape 92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93" name="Shape 93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4" name="Shape 94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5" name="Shape 95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</p:spPr>
        <p:txBody>
          <a:bodyPr wrap="square" lIns="121897" tIns="121897" rIns="121897" bIns="121897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814275" y="2050651"/>
            <a:ext cx="3378300" cy="3632400"/>
          </a:xfrm>
          <a:prstGeom prst="rect">
            <a:avLst/>
          </a:prstGeom>
        </p:spPr>
        <p:txBody>
          <a:bodyPr wrap="square" lIns="121897" tIns="121897" rIns="121897" bIns="121897" anchor="t" anchorCtr="0"/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700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700"/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body" idx="2"/>
          </p:nvPr>
        </p:nvSpPr>
        <p:spPr>
          <a:xfrm>
            <a:off x="4396123" y="2050651"/>
            <a:ext cx="3378300" cy="3632400"/>
          </a:xfrm>
          <a:prstGeom prst="rect">
            <a:avLst/>
          </a:prstGeom>
        </p:spPr>
        <p:txBody>
          <a:bodyPr wrap="square" lIns="121897" tIns="121897" rIns="121897" bIns="121897" anchor="t" anchorCtr="0"/>
          <a:lstStyle>
            <a:lvl1pPr marL="609585" lvl="0" indent="-474121">
              <a:spcBef>
                <a:spcPts val="800"/>
              </a:spcBef>
              <a:spcAft>
                <a:spcPts val="0"/>
              </a:spcAft>
              <a:buSzPts val="2000"/>
              <a:buChar char="▰"/>
              <a:defRPr sz="2700"/>
            </a:lvl1pPr>
            <a:lvl2pPr marL="1219170" lvl="1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2pPr>
            <a:lvl3pPr marL="1828754" lvl="2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3pPr>
            <a:lvl4pPr marL="2438339" lvl="3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4pPr>
            <a:lvl5pPr marL="3047924" lvl="4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5pPr>
            <a:lvl6pPr marL="3657509" lvl="5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6pPr>
            <a:lvl7pPr marL="4267093" lvl="6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7pPr>
            <a:lvl8pPr marL="4876678" lvl="7" indent="-474121">
              <a:spcBef>
                <a:spcPts val="1333"/>
              </a:spcBef>
              <a:spcAft>
                <a:spcPts val="0"/>
              </a:spcAft>
              <a:buSzPts val="2000"/>
              <a:buChar char="▻"/>
              <a:defRPr sz="2700"/>
            </a:lvl8pPr>
            <a:lvl9pPr marL="5486263" lvl="8" indent="-474121">
              <a:spcBef>
                <a:spcPts val="1333"/>
              </a:spcBef>
              <a:spcAft>
                <a:spcPts val="1333"/>
              </a:spcAft>
              <a:buSzPts val="2000"/>
              <a:buChar char="▻"/>
              <a:defRPr sz="2700"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wrap="square" lIns="121897" tIns="121897" rIns="121897" bIns="121897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772683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</p:spPr>
        <p:txBody>
          <a:bodyPr wrap="square" lIns="121897" tIns="121897" rIns="121897" bIns="121897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grpSp>
        <p:nvGrpSpPr>
          <p:cNvPr id="164" name="Shape 164"/>
          <p:cNvGrpSpPr/>
          <p:nvPr/>
        </p:nvGrpSpPr>
        <p:grpSpPr>
          <a:xfrm>
            <a:off x="6946842" y="5963633"/>
            <a:ext cx="2202831" cy="894393"/>
            <a:chOff x="5575242" y="4472723"/>
            <a:chExt cx="2202830" cy="670795"/>
          </a:xfrm>
        </p:grpSpPr>
        <p:sp>
          <p:nvSpPr>
            <p:cNvPr id="165" name="Shape 16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66" name="Shape 16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Shape 16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68" name="Shape 16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9" name="Shape 16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Shape 17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Shape 17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72" name="Shape 172"/>
          <p:cNvGrpSpPr/>
          <p:nvPr/>
        </p:nvGrpSpPr>
        <p:grpSpPr>
          <a:xfrm rot="10800000">
            <a:off x="-7" y="-1"/>
            <a:ext cx="2202831" cy="894393"/>
            <a:chOff x="5575242" y="4472723"/>
            <a:chExt cx="2202830" cy="670795"/>
          </a:xfrm>
        </p:grpSpPr>
        <p:sp>
          <p:nvSpPr>
            <p:cNvPr id="173" name="Shape 17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9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grpSp>
          <p:nvGrpSpPr>
            <p:cNvPr id="174" name="Shape 17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Shape 17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7" name="Shape 17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Shape 17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sz="19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94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07" indent="0">
              <a:buNone/>
              <a:defRPr sz="1900"/>
            </a:lvl2pPr>
            <a:lvl3pPr marL="914218" indent="0">
              <a:buNone/>
              <a:defRPr sz="1600"/>
            </a:lvl3pPr>
            <a:lvl4pPr marL="1371328" indent="0">
              <a:buNone/>
              <a:defRPr sz="1500"/>
            </a:lvl4pPr>
            <a:lvl5pPr marL="1828437" indent="0">
              <a:buNone/>
              <a:defRPr sz="1500"/>
            </a:lvl5pPr>
            <a:lvl6pPr marL="2285550" indent="0">
              <a:buNone/>
              <a:defRPr sz="1500"/>
            </a:lvl6pPr>
            <a:lvl7pPr marL="2742654" indent="0">
              <a:buNone/>
              <a:defRPr sz="1500"/>
            </a:lvl7pPr>
            <a:lvl8pPr marL="3199760" indent="0">
              <a:buNone/>
              <a:defRPr sz="1500"/>
            </a:lvl8pPr>
            <a:lvl9pPr marL="3656867" indent="0">
              <a:buNone/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7" indent="0">
              <a:buNone/>
              <a:defRPr sz="2000" b="1"/>
            </a:lvl2pPr>
            <a:lvl3pPr marL="914218" indent="0">
              <a:buNone/>
              <a:defRPr sz="1900" b="1"/>
            </a:lvl3pPr>
            <a:lvl4pPr marL="1371328" indent="0">
              <a:buNone/>
              <a:defRPr sz="1600" b="1"/>
            </a:lvl4pPr>
            <a:lvl5pPr marL="1828437" indent="0">
              <a:buNone/>
              <a:defRPr sz="1600" b="1"/>
            </a:lvl5pPr>
            <a:lvl6pPr marL="2285550" indent="0">
              <a:buNone/>
              <a:defRPr sz="1600" b="1"/>
            </a:lvl6pPr>
            <a:lvl7pPr marL="2742654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7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5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7" indent="0">
              <a:buNone/>
              <a:defRPr sz="2000" b="1"/>
            </a:lvl2pPr>
            <a:lvl3pPr marL="914218" indent="0">
              <a:buNone/>
              <a:defRPr sz="1900" b="1"/>
            </a:lvl3pPr>
            <a:lvl4pPr marL="1371328" indent="0">
              <a:buNone/>
              <a:defRPr sz="1600" b="1"/>
            </a:lvl4pPr>
            <a:lvl5pPr marL="1828437" indent="0">
              <a:buNone/>
              <a:defRPr sz="1600" b="1"/>
            </a:lvl5pPr>
            <a:lvl6pPr marL="2285550" indent="0">
              <a:buNone/>
              <a:defRPr sz="1600" b="1"/>
            </a:lvl6pPr>
            <a:lvl7pPr marL="2742654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7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0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9" y="27306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0" y="1435104"/>
            <a:ext cx="3008313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57107" indent="0">
              <a:buNone/>
              <a:defRPr sz="1200"/>
            </a:lvl2pPr>
            <a:lvl3pPr marL="914218" indent="0">
              <a:buNone/>
              <a:defRPr sz="1100"/>
            </a:lvl3pPr>
            <a:lvl4pPr marL="1371328" indent="0">
              <a:buNone/>
              <a:defRPr sz="900"/>
            </a:lvl4pPr>
            <a:lvl5pPr marL="1828437" indent="0">
              <a:buNone/>
              <a:defRPr sz="900"/>
            </a:lvl5pPr>
            <a:lvl6pPr marL="2285550" indent="0">
              <a:buNone/>
              <a:defRPr sz="900"/>
            </a:lvl6pPr>
            <a:lvl7pPr marL="2742654" indent="0">
              <a:buNone/>
              <a:defRPr sz="900"/>
            </a:lvl7pPr>
            <a:lvl8pPr marL="3199760" indent="0">
              <a:buNone/>
              <a:defRPr sz="900"/>
            </a:lvl8pPr>
            <a:lvl9pPr marL="3656867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7" indent="0">
              <a:buNone/>
              <a:defRPr sz="2800"/>
            </a:lvl2pPr>
            <a:lvl3pPr marL="914218" indent="0">
              <a:buNone/>
              <a:defRPr sz="2400"/>
            </a:lvl3pPr>
            <a:lvl4pPr marL="1371328" indent="0">
              <a:buNone/>
              <a:defRPr sz="2000"/>
            </a:lvl4pPr>
            <a:lvl5pPr marL="1828437" indent="0">
              <a:buNone/>
              <a:defRPr sz="2000"/>
            </a:lvl5pPr>
            <a:lvl6pPr marL="2285550" indent="0">
              <a:buNone/>
              <a:defRPr sz="2000"/>
            </a:lvl6pPr>
            <a:lvl7pPr marL="2742654" indent="0">
              <a:buNone/>
              <a:defRPr sz="2000"/>
            </a:lvl7pPr>
            <a:lvl8pPr marL="3199760" indent="0">
              <a:buNone/>
              <a:defRPr sz="2000"/>
            </a:lvl8pPr>
            <a:lvl9pPr marL="3656867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7"/>
            <a:ext cx="5486400" cy="804863"/>
          </a:xfrm>
        </p:spPr>
        <p:txBody>
          <a:bodyPr/>
          <a:lstStyle>
            <a:lvl1pPr marL="0" indent="0">
              <a:buNone/>
              <a:defRPr sz="1500"/>
            </a:lvl1pPr>
            <a:lvl2pPr marL="457107" indent="0">
              <a:buNone/>
              <a:defRPr sz="1200"/>
            </a:lvl2pPr>
            <a:lvl3pPr marL="914218" indent="0">
              <a:buNone/>
              <a:defRPr sz="1100"/>
            </a:lvl3pPr>
            <a:lvl4pPr marL="1371328" indent="0">
              <a:buNone/>
              <a:defRPr sz="900"/>
            </a:lvl4pPr>
            <a:lvl5pPr marL="1828437" indent="0">
              <a:buNone/>
              <a:defRPr sz="900"/>
            </a:lvl5pPr>
            <a:lvl6pPr marL="2285550" indent="0">
              <a:buNone/>
              <a:defRPr sz="900"/>
            </a:lvl6pPr>
            <a:lvl7pPr marL="2742654" indent="0">
              <a:buNone/>
              <a:defRPr sz="900"/>
            </a:lvl7pPr>
            <a:lvl8pPr marL="3199760" indent="0">
              <a:buNone/>
              <a:defRPr sz="900"/>
            </a:lvl8pPr>
            <a:lvl9pPr marL="3656867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8" rIns="91424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8" rIns="91424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8" rIns="91424" bIns="45718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5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03.03.2020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9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8" rIns="91424" bIns="45718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5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9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8" rIns="91424" bIns="45718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5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9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4" y="220667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1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1" y="176216"/>
            <a:ext cx="8745539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49" y="176216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107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218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328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437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834" indent="-34283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801" indent="-285697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2774" indent="-228557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599880" indent="-228557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6987" indent="-228557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098" indent="-228557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208" indent="-228557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8317" indent="-228557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5430" indent="-228557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2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7" algn="l" defTabSz="9142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9142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8" algn="l" defTabSz="9142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7" algn="l" defTabSz="9142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50" algn="l" defTabSz="9142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4" algn="l" defTabSz="9142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9142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7" algn="l" defTabSz="91421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  <a:noFill/>
          <a:ln>
            <a:noFill/>
          </a:ln>
        </p:spPr>
        <p:txBody>
          <a:bodyPr wrap="square" lIns="121876" tIns="121876" rIns="121876" bIns="121876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14275" y="1769800"/>
            <a:ext cx="6132600" cy="4194000"/>
          </a:xfrm>
          <a:prstGeom prst="rect">
            <a:avLst/>
          </a:prstGeom>
          <a:noFill/>
          <a:ln>
            <a:noFill/>
          </a:ln>
        </p:spPr>
        <p:txBody>
          <a:bodyPr wrap="square" lIns="121876" tIns="121876" rIns="121876" bIns="121876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  <a:noFill/>
          <a:ln>
            <a:noFill/>
          </a:ln>
        </p:spPr>
        <p:txBody>
          <a:bodyPr wrap="square" lIns="121876" tIns="121876" rIns="121876" bIns="121876" anchor="ctr" anchorCtr="0"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 sz="1600" b="1" kern="0" smtClean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" sz="1600" b="1" kern="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37468290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  <a:noFill/>
          <a:ln>
            <a:noFill/>
          </a:ln>
        </p:spPr>
        <p:txBody>
          <a:bodyPr wrap="square" lIns="121881" tIns="121881" rIns="121881" bIns="121881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14275" y="1769800"/>
            <a:ext cx="6132600" cy="4194000"/>
          </a:xfrm>
          <a:prstGeom prst="rect">
            <a:avLst/>
          </a:prstGeom>
          <a:noFill/>
          <a:ln>
            <a:noFill/>
          </a:ln>
        </p:spPr>
        <p:txBody>
          <a:bodyPr wrap="square" lIns="121881" tIns="121881" rIns="121881" bIns="121881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  <a:noFill/>
          <a:ln>
            <a:noFill/>
          </a:ln>
        </p:spPr>
        <p:txBody>
          <a:bodyPr wrap="square" lIns="121881" tIns="121881" rIns="121881" bIns="121881" anchor="ctr" anchorCtr="0"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 sz="1600" b="1" kern="0" smtClean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" sz="1600" b="1" kern="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67152285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  <a:noFill/>
          <a:ln>
            <a:noFill/>
          </a:ln>
        </p:spPr>
        <p:txBody>
          <a:bodyPr wrap="square" lIns="121886" tIns="121886" rIns="121886" bIns="121886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14275" y="1769800"/>
            <a:ext cx="6132600" cy="4194000"/>
          </a:xfrm>
          <a:prstGeom prst="rect">
            <a:avLst/>
          </a:prstGeom>
          <a:noFill/>
          <a:ln>
            <a:noFill/>
          </a:ln>
        </p:spPr>
        <p:txBody>
          <a:bodyPr wrap="square" lIns="121886" tIns="121886" rIns="121886" bIns="121886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  <a:noFill/>
          <a:ln>
            <a:noFill/>
          </a:ln>
        </p:spPr>
        <p:txBody>
          <a:bodyPr wrap="square" lIns="121886" tIns="121886" rIns="121886" bIns="121886" anchor="ctr" anchorCtr="0"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 sz="1600" b="1" kern="0" smtClean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" sz="1600" b="1" kern="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60479969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14275" y="523433"/>
            <a:ext cx="5258400" cy="1021600"/>
          </a:xfrm>
          <a:prstGeom prst="rect">
            <a:avLst/>
          </a:prstGeom>
          <a:noFill/>
          <a:ln>
            <a:noFill/>
          </a:ln>
        </p:spPr>
        <p:txBody>
          <a:bodyPr wrap="square" lIns="121897" tIns="121897" rIns="121897" bIns="121897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14275" y="1769800"/>
            <a:ext cx="6132600" cy="4194000"/>
          </a:xfrm>
          <a:prstGeom prst="rect">
            <a:avLst/>
          </a:prstGeom>
          <a:noFill/>
          <a:ln>
            <a:noFill/>
          </a:ln>
        </p:spPr>
        <p:txBody>
          <a:bodyPr wrap="square" lIns="121897" tIns="121897" rIns="121897" bIns="121897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18000" y="6182000"/>
            <a:ext cx="1487400" cy="420800"/>
          </a:xfrm>
          <a:prstGeom prst="rect">
            <a:avLst/>
          </a:prstGeom>
          <a:noFill/>
          <a:ln>
            <a:noFill/>
          </a:ln>
        </p:spPr>
        <p:txBody>
          <a:bodyPr wrap="square" lIns="121897" tIns="121897" rIns="121897" bIns="121897" anchor="ctr" anchorCtr="0"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" sz="1600" b="1" kern="0" smtClean="0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" sz="1600" b="1" kern="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292630961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5640288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Реализованные проекты за 2019 год на территории МО «Кожильское»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980728"/>
            <a:ext cx="7772400" cy="496287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4000" dirty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298984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Сотовая связь в </a:t>
            </a:r>
            <a:r>
              <a:rPr lang="ru-RU" dirty="0" err="1" smtClean="0"/>
              <a:t>Чуре</a:t>
            </a:r>
            <a:endParaRPr lang="ru-RU" dirty="0"/>
          </a:p>
        </p:txBody>
      </p:sp>
      <p:pic>
        <p:nvPicPr>
          <p:cNvPr id="4098" name="Picture 2" descr="G:\отчёт главы за 2019\IMG_20200205_145626_resized_20200207_1037532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80728"/>
            <a:ext cx="4136089" cy="542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84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6" y="1341444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>
                <a:latin typeface="Georgia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1404373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81000"/>
            <a:ext cx="7848872" cy="743744"/>
          </a:xfrm>
        </p:spPr>
        <p:txBody>
          <a:bodyPr/>
          <a:lstStyle/>
          <a:p>
            <a:pPr algn="ctr"/>
            <a:r>
              <a:rPr lang="ru-RU" dirty="0" smtClean="0"/>
              <a:t>Проект «Наше село» Подъездные пути до </a:t>
            </a:r>
            <a:r>
              <a:rPr lang="ru-RU" dirty="0" err="1" smtClean="0"/>
              <a:t>с.Дзякино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348880"/>
            <a:ext cx="7772400" cy="4509120"/>
          </a:xfrm>
        </p:spPr>
        <p:txBody>
          <a:bodyPr/>
          <a:lstStyle/>
          <a:p>
            <a:r>
              <a:rPr lang="ru-RU" dirty="0" smtClean="0"/>
              <a:t>Общая стоимость 194958</a:t>
            </a:r>
          </a:p>
          <a:p>
            <a:r>
              <a:rPr lang="ru-RU" dirty="0" smtClean="0"/>
              <a:t>Бюджет </a:t>
            </a:r>
            <a:r>
              <a:rPr lang="ru-RU" dirty="0" err="1" smtClean="0"/>
              <a:t>Глазовского</a:t>
            </a:r>
            <a:r>
              <a:rPr lang="ru-RU" dirty="0" smtClean="0"/>
              <a:t> района  150000</a:t>
            </a:r>
          </a:p>
          <a:p>
            <a:r>
              <a:rPr lang="ru-RU" dirty="0" smtClean="0"/>
              <a:t>ООО «АКВАФОНД» 15000</a:t>
            </a:r>
          </a:p>
          <a:p>
            <a:r>
              <a:rPr lang="ru-RU" dirty="0" smtClean="0"/>
              <a:t>Вклад населения 28008</a:t>
            </a:r>
          </a:p>
          <a:p>
            <a:r>
              <a:rPr lang="ru-RU" dirty="0" smtClean="0"/>
              <a:t>Бюджет МО «</a:t>
            </a:r>
            <a:r>
              <a:rPr lang="ru-RU" dirty="0" err="1" smtClean="0"/>
              <a:t>Кожильское</a:t>
            </a:r>
            <a:r>
              <a:rPr lang="ru-RU" dirty="0" smtClean="0"/>
              <a:t>» 1950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0488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Подъездные пути к </a:t>
            </a:r>
            <a:r>
              <a:rPr lang="ru-RU" dirty="0" err="1" smtClean="0"/>
              <a:t>с.Дзякино</a:t>
            </a:r>
            <a:endParaRPr lang="ru-RU" dirty="0"/>
          </a:p>
        </p:txBody>
      </p:sp>
      <p:pic>
        <p:nvPicPr>
          <p:cNvPr id="1026" name="Picture 2" descr="G:\отчёт главы за 2019\IMG_20190725_104842_resized_20200207_102450286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90751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отчёт главы за 2019\IMG_20190730_104552_resized_20200207_1025432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90751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081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1679848"/>
          </a:xfrm>
        </p:spPr>
        <p:txBody>
          <a:bodyPr/>
          <a:lstStyle/>
          <a:p>
            <a:pPr algn="ctr"/>
            <a:r>
              <a:rPr lang="ru-RU" dirty="0" smtClean="0"/>
              <a:t>Проект «Культура и село»</a:t>
            </a:r>
            <a:br>
              <a:rPr lang="ru-RU" dirty="0" smtClean="0"/>
            </a:br>
            <a:r>
              <a:rPr lang="ru-RU" dirty="0" smtClean="0"/>
              <a:t>Благоустройство </a:t>
            </a:r>
            <a:r>
              <a:rPr lang="ru-RU" dirty="0" err="1" smtClean="0"/>
              <a:t>приклубной</a:t>
            </a:r>
            <a:r>
              <a:rPr lang="ru-RU" dirty="0" smtClean="0"/>
              <a:t> территории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276872"/>
            <a:ext cx="7772400" cy="3666728"/>
          </a:xfrm>
        </p:spPr>
        <p:txBody>
          <a:bodyPr/>
          <a:lstStyle/>
          <a:p>
            <a:r>
              <a:rPr lang="ru-RU" dirty="0" smtClean="0"/>
              <a:t>Общая стоимость проекта 340809</a:t>
            </a:r>
          </a:p>
          <a:p>
            <a:r>
              <a:rPr lang="ru-RU" dirty="0" smtClean="0"/>
              <a:t>Грант 150000</a:t>
            </a:r>
          </a:p>
          <a:p>
            <a:r>
              <a:rPr lang="ru-RU" dirty="0" smtClean="0"/>
              <a:t>Трудовое участие населения 30000</a:t>
            </a:r>
          </a:p>
          <a:p>
            <a:r>
              <a:rPr lang="ru-RU" dirty="0" err="1" smtClean="0"/>
              <a:t>Неденежный</a:t>
            </a:r>
            <a:r>
              <a:rPr lang="ru-RU" dirty="0" smtClean="0"/>
              <a:t> вклад СПК -40000</a:t>
            </a:r>
          </a:p>
          <a:p>
            <a:r>
              <a:rPr lang="ru-RU" dirty="0" smtClean="0"/>
              <a:t>Дополнительные доходы 120809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6141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endParaRPr lang="en" dirty="0"/>
          </a:p>
        </p:txBody>
      </p:sp>
      <p:pic>
        <p:nvPicPr>
          <p:cNvPr id="2050" name="Picture 2" descr="C:\Users\Пользователь\Desktop\Опыт работы\Культура и село\до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19" y="2160211"/>
            <a:ext cx="4536516" cy="3402388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Опыт работы\Культура и село\IMG_20190911_092610_resized_20190911_0935287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3880" y="2139377"/>
            <a:ext cx="4496789" cy="3372592"/>
          </a:xfrm>
          <a:prstGeom prst="rect">
            <a:avLst/>
          </a:prstGeom>
          <a:noFill/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80876" y="523433"/>
            <a:ext cx="6323125" cy="1021600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Проект «КУЛЬТУРА И СЕЛО»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" y="4542572"/>
            <a:ext cx="1615044" cy="1021600"/>
          </a:xfrm>
          <a:prstGeom prst="rect">
            <a:avLst/>
          </a:prstGeom>
          <a:noFill/>
          <a:ln>
            <a:noFill/>
          </a:ln>
        </p:spPr>
        <p:txBody>
          <a:bodyPr wrap="square" lIns="121873" tIns="121873" rIns="121873" bIns="121873" anchor="ctr" anchorCtr="0"/>
          <a:lstStyle/>
          <a:p>
            <a:pPr defTabSz="1218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itchFamily="18" charset="0"/>
                <a:ea typeface="Roboto Condensed"/>
                <a:cs typeface="Times New Roman" pitchFamily="18" charset="0"/>
                <a:sym typeface="Roboto Condensed"/>
              </a:rPr>
              <a:t>БЫЛО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362701" y="1990700"/>
            <a:ext cx="1781299" cy="1021600"/>
          </a:xfrm>
          <a:prstGeom prst="rect">
            <a:avLst/>
          </a:prstGeom>
          <a:noFill/>
          <a:ln>
            <a:noFill/>
          </a:ln>
        </p:spPr>
        <p:txBody>
          <a:bodyPr wrap="square" lIns="121873" tIns="121873" rIns="121873" bIns="121873" anchor="ctr" anchorCtr="0"/>
          <a:lstStyle/>
          <a:p>
            <a:pPr defTabSz="121890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itchFamily="18" charset="0"/>
                <a:ea typeface="Roboto Condensed"/>
                <a:cs typeface="Times New Roman" pitchFamily="18" charset="0"/>
                <a:sym typeface="Roboto Condensed"/>
              </a:rPr>
              <a:t>СТАЛО</a:t>
            </a:r>
          </a:p>
        </p:txBody>
      </p:sp>
    </p:spTree>
    <p:extLst>
      <p:ext uri="{BB962C8B-B14F-4D97-AF65-F5344CB8AC3E}">
        <p14:creationId xmlns:p14="http://schemas.microsoft.com/office/powerpoint/2010/main" val="392656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80876" y="523433"/>
            <a:ext cx="6323125" cy="1021600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Проект «КУЛЬТУРА И СЕЛО»</a:t>
            </a:r>
          </a:p>
        </p:txBody>
      </p:sp>
      <p:pic>
        <p:nvPicPr>
          <p:cNvPr id="1026" name="Picture 2" descr="F:\ярский район\Опыт работы\IMG_20190828_125914_resized_20190911_09212679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63" b="15538"/>
          <a:stretch/>
        </p:blipFill>
        <p:spPr bwMode="auto">
          <a:xfrm>
            <a:off x="4311659" y="2159971"/>
            <a:ext cx="4781551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ярский район\Опыт работы\д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6" y="2185371"/>
            <a:ext cx="4203696" cy="315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5402" y="4415572"/>
            <a:ext cx="1615044" cy="1021600"/>
          </a:xfrm>
          <a:prstGeom prst="rect">
            <a:avLst/>
          </a:prstGeom>
          <a:noFill/>
          <a:ln>
            <a:noFill/>
          </a:ln>
        </p:spPr>
        <p:txBody>
          <a:bodyPr wrap="square" lIns="121878" tIns="121878" rIns="121878" bIns="121878" anchor="ctr" anchorCtr="0"/>
          <a:lstStyle/>
          <a:p>
            <a:pPr defTabSz="121896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itchFamily="18" charset="0"/>
                <a:ea typeface="Roboto Condensed"/>
                <a:cs typeface="Times New Roman" pitchFamily="18" charset="0"/>
                <a:sym typeface="Roboto Condensed"/>
              </a:rPr>
              <a:t>БЫЛО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311649" y="4442085"/>
            <a:ext cx="1781299" cy="1021600"/>
          </a:xfrm>
          <a:prstGeom prst="rect">
            <a:avLst/>
          </a:prstGeom>
          <a:noFill/>
          <a:ln>
            <a:noFill/>
          </a:ln>
        </p:spPr>
        <p:txBody>
          <a:bodyPr wrap="square" lIns="121878" tIns="121878" rIns="121878" bIns="121878" anchor="ctr" anchorCtr="0"/>
          <a:lstStyle/>
          <a:p>
            <a:pPr defTabSz="1218960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defRPr/>
            </a:pPr>
            <a:r>
              <a:rPr lang="ru-RU" sz="3200" b="1" kern="0" dirty="0">
                <a:solidFill>
                  <a:srgbClr val="FFFFFF"/>
                </a:solidFill>
                <a:latin typeface="Times New Roman" pitchFamily="18" charset="0"/>
                <a:ea typeface="Roboto Condensed"/>
                <a:cs typeface="Times New Roman" pitchFamily="18" charset="0"/>
                <a:sym typeface="Roboto Condensed"/>
              </a:rPr>
              <a:t>СТАЛО</a:t>
            </a:r>
          </a:p>
        </p:txBody>
      </p:sp>
    </p:spTree>
    <p:extLst>
      <p:ext uri="{BB962C8B-B14F-4D97-AF65-F5344CB8AC3E}">
        <p14:creationId xmlns:p14="http://schemas.microsoft.com/office/powerpoint/2010/main" val="331522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1175792"/>
          </a:xfrm>
        </p:spPr>
        <p:txBody>
          <a:bodyPr/>
          <a:lstStyle/>
          <a:p>
            <a:r>
              <a:rPr lang="ru-RU" dirty="0"/>
              <a:t>Обустройство спортивно-игровой площадки в д. </a:t>
            </a:r>
            <a:r>
              <a:rPr lang="ru-RU" dirty="0" err="1"/>
              <a:t>Чура</a:t>
            </a:r>
            <a:r>
              <a:rPr lang="ru-RU" dirty="0"/>
              <a:t> второй этап</a:t>
            </a:r>
          </a:p>
        </p:txBody>
      </p:sp>
      <p:pic>
        <p:nvPicPr>
          <p:cNvPr id="1026" name="Picture 2" descr="G:\отчёт главы за 2019\IMG_20190826_103834_resized_20200204_0305590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381000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отчёт главы за 2019\IMG_20190826_103826_resized_20200204_0305599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381000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83568" y="5085184"/>
            <a:ext cx="8001000" cy="117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8" rIns="91424" bIns="4571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5pPr>
            <a:lvl6pPr marL="457107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6pPr>
            <a:lvl7pPr marL="914218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7pPr>
            <a:lvl8pPr marL="1371328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8pPr>
            <a:lvl9pPr marL="1828437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ru-RU" dirty="0" smtClean="0"/>
              <a:t>Спортивный комплекс 198800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7730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endParaRPr lang="en" dirty="0"/>
          </a:p>
        </p:txBody>
      </p:sp>
      <p:pic>
        <p:nvPicPr>
          <p:cNvPr id="2050" name="Picture 2" descr="F:\ярский район\Опыт работы\IMG_20190827_132452_resized_20190923_09351615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9" b="12184"/>
          <a:stretch/>
        </p:blipFill>
        <p:spPr bwMode="auto">
          <a:xfrm>
            <a:off x="4799319" y="2125141"/>
            <a:ext cx="3705455" cy="335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ярский район\Опыт работы\IMG_20190920_084730_resized_20190923_09355452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49" b="17263"/>
          <a:stretch/>
        </p:blipFill>
        <p:spPr bwMode="auto">
          <a:xfrm>
            <a:off x="237067" y="2146301"/>
            <a:ext cx="4122544" cy="3335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80876" y="523433"/>
            <a:ext cx="6323125" cy="1021600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400 м. водопроводной сети</a:t>
            </a:r>
          </a:p>
        </p:txBody>
      </p:sp>
    </p:spTree>
    <p:extLst>
      <p:ext uri="{BB962C8B-B14F-4D97-AF65-F5344CB8AC3E}">
        <p14:creationId xmlns:p14="http://schemas.microsoft.com/office/powerpoint/2010/main" val="210044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51720" y="2244573"/>
            <a:ext cx="3378300" cy="3632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427984" y="2924944"/>
            <a:ext cx="1800200" cy="2840312"/>
          </a:xfrm>
        </p:spPr>
        <p:txBody>
          <a:bodyPr/>
          <a:lstStyle/>
          <a:p>
            <a:endParaRPr lang="ru-RU"/>
          </a:p>
        </p:txBody>
      </p:sp>
      <p:pic>
        <p:nvPicPr>
          <p:cNvPr id="4098" name="Picture 2" descr="F:\ярский район\Опыт работы\IMG_20190920_085114_resized_20190923_093912397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965"/>
          <a:stretch/>
        </p:blipFill>
        <p:spPr bwMode="auto">
          <a:xfrm>
            <a:off x="1834294" y="1906888"/>
            <a:ext cx="4613191" cy="430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80876" y="523433"/>
            <a:ext cx="6323125" cy="1021600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Модернизация уличного освещения</a:t>
            </a:r>
          </a:p>
        </p:txBody>
      </p:sp>
    </p:spTree>
    <p:extLst>
      <p:ext uri="{BB962C8B-B14F-4D97-AF65-F5344CB8AC3E}">
        <p14:creationId xmlns:p14="http://schemas.microsoft.com/office/powerpoint/2010/main" val="49367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5491</TotalTime>
  <Words>103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Тема1</vt:lpstr>
      <vt:lpstr>Salerio template</vt:lpstr>
      <vt:lpstr>1_Salerio template</vt:lpstr>
      <vt:lpstr>2_Salerio template</vt:lpstr>
      <vt:lpstr>3_Salerio template</vt:lpstr>
      <vt:lpstr>   Реализованные проекты за 2019 год на территории МО «Кожильское»</vt:lpstr>
      <vt:lpstr>Проект «Наше село» Подъездные пути до с.Дзякино </vt:lpstr>
      <vt:lpstr>Подъездные пути к с.Дзякино</vt:lpstr>
      <vt:lpstr>Проект «Культура и село» Благоустройство приклубной территории</vt:lpstr>
      <vt:lpstr>Проект «КУЛЬТУРА И СЕЛО»</vt:lpstr>
      <vt:lpstr>Проект «КУЛЬТУРА И СЕЛО»</vt:lpstr>
      <vt:lpstr>Обустройство спортивно-игровой площадки в д. Чура второй этап</vt:lpstr>
      <vt:lpstr>400 м. водопроводной сети</vt:lpstr>
      <vt:lpstr>Модернизация уличного освещения</vt:lpstr>
      <vt:lpstr>Сотовая связь в Чуре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431</cp:revision>
  <cp:lastPrinted>2018-12-24T04:39:08Z</cp:lastPrinted>
  <dcterms:created xsi:type="dcterms:W3CDTF">2013-12-04T13:25:11Z</dcterms:created>
  <dcterms:modified xsi:type="dcterms:W3CDTF">2020-03-03T10:27:12Z</dcterms:modified>
</cp:coreProperties>
</file>